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67" d="100"/>
          <a:sy n="67" d="100"/>
        </p:scale>
        <p:origin x="1204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7/19/2021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7/19/2021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2636" y="4724693"/>
            <a:ext cx="2409439" cy="14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Getting Started with Word 2021</a:t>
            </a:r>
          </a:p>
          <a:p>
            <a:r>
              <a:rPr lang="en-US" dirty="0"/>
              <a:t>Formatting Text and Paragraphs</a:t>
            </a:r>
          </a:p>
          <a:p>
            <a:r>
              <a:rPr lang="en-US" dirty="0"/>
              <a:t>Working More Efficiently</a:t>
            </a:r>
          </a:p>
          <a:p>
            <a:r>
              <a:rPr lang="en-US" dirty="0"/>
              <a:t>Managing Lists</a:t>
            </a:r>
          </a:p>
          <a:p>
            <a:r>
              <a:rPr lang="en-US" dirty="0"/>
              <a:t>Adding Tables</a:t>
            </a:r>
          </a:p>
          <a:p>
            <a:r>
              <a:rPr lang="en-US" dirty="0"/>
              <a:t>Inserting Graphic Objects</a:t>
            </a:r>
          </a:p>
          <a:p>
            <a:r>
              <a:rPr lang="en-US" dirty="0"/>
              <a:t>Controlling Page Appearance</a:t>
            </a:r>
          </a:p>
          <a:p>
            <a:r>
              <a:rPr lang="en-US" dirty="0"/>
              <a:t>Preparing to Publish a Document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1</TotalTime>
  <Words>30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Myriad Pro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Laurie Perry</dc:creator>
  <cp:lastModifiedBy>HP</cp:lastModifiedBy>
  <cp:revision>3</cp:revision>
  <dcterms:created xsi:type="dcterms:W3CDTF">2018-09-13T15:20:32Z</dcterms:created>
  <dcterms:modified xsi:type="dcterms:W3CDTF">2021-07-19T15:20:14Z</dcterms:modified>
</cp:coreProperties>
</file>